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12209-55E9-4A61-9F4C-97EE03FD7E05}" v="2" dt="2023-05-17T01:28:00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1475E-461F-63AE-99DF-D830E2F58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CE5A6-161B-B572-D467-5B939C949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5A57A-4F74-381A-116E-948BB7E3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2E78-2494-4358-9EC6-D8604D3B10D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576E6-DB80-171A-8A61-075C3672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B32C8-78EC-0438-90FE-91962DD0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9EAA-0B95-4808-AA3F-6D537648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E5B5-6174-CDA4-5BBA-C3B9D00C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E2295-2346-CB85-0E91-DEB2D03E1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A6251-2FCC-8A7E-CC21-3AFB0C36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2E78-2494-4358-9EC6-D8604D3B10D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D2BF8-236B-FE30-ECE6-65D6D392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6146D-7647-261F-346B-E3C10778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9EAA-0B95-4808-AA3F-6D537648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5CF3D4-FF6A-DBCC-C053-F0124A794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A7735E-09F6-C917-34BD-62828112A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C6353-62F7-805B-BD72-22F49E97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2E78-2494-4358-9EC6-D8604D3B10D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9E32E-2EA7-7B30-5A25-4C414BE9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E0C8-16CC-12C8-503A-123B7772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9EAA-0B95-4808-AA3F-6D537648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8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9A38-6D72-074D-A5E2-AE2A3772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4BF8D-5B47-6329-83B9-EF92DF097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882A1-D31A-8518-4E38-603195AA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2E78-2494-4358-9EC6-D8604D3B10D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D41AF-3B89-DF6B-B0C1-90AE0689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A850D-0329-3828-4207-DD3BC3461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9EAA-0B95-4808-AA3F-6D537648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B5E8-76EF-E91F-4890-836426731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4B9A3-BD3E-E879-4B5A-A1A427A0E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67071-96B4-E8D0-0D7D-0C0B9ED8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2E78-2494-4358-9EC6-D8604D3B10D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63C70-A386-6A36-BB70-5DDF9965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C8CAA-4514-C50A-C99B-D298900B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9EAA-0B95-4808-AA3F-6D537648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0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E1FC-63BC-A8C3-82FF-30A90D79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52C5-00A8-634C-BD04-C07E27A11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AAB4F-025B-9AF4-C0BF-1E7E9BDED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B5F63-33DC-0A0F-A648-E865126C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2E78-2494-4358-9EC6-D8604D3B10D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C08F2-4C64-6F03-8C03-A7E297DF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B78EF-E667-B6AB-21F6-E4B2CA8BD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9EAA-0B95-4808-AA3F-6D537648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0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D653-811D-ABB2-812F-40CF8F80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AD8C9-31F2-971D-ABE5-22D5A02BE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465EC-C180-B30C-2080-3175452BB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173E3-2895-0104-C0DA-476F3AEA9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EE8F6-C5FD-E13D-C67B-B61078557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34960-2F36-FD39-CCCA-333EC0A0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2E78-2494-4358-9EC6-D8604D3B10D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93D23-2914-EE5F-EDC6-7061E58E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A9411-066C-7336-422D-039EDBE8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9EAA-0B95-4808-AA3F-6D537648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2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839C8-48C5-A3E0-0D43-8A864105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55C62-7A16-11F7-7958-53F24BD8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2E78-2494-4358-9EC6-D8604D3B10D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1FE38-B542-74D4-ADC4-75FDD52C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AA543-A34B-3397-8F64-E3E39991D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9EAA-0B95-4808-AA3F-6D537648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7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3DF7B-684D-4B17-655E-0CFF9EC63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2E78-2494-4358-9EC6-D8604D3B10D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246B1-B687-BB88-C08C-309614CD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829FD-A5AB-45F2-2AEC-36333ABB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9EAA-0B95-4808-AA3F-6D537648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7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9984-39DF-AC9E-9513-5CBE1895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03E94-D282-63D0-868F-0B6F51158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6729C-48CD-0DB7-0B3B-9EA09499D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A6ED3-2C5C-FC47-3736-DB0924726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2E78-2494-4358-9EC6-D8604D3B10D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E12EC-50F2-B29C-B625-EAF4D306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86F19-5405-007F-12E8-5F6C86CD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9EAA-0B95-4808-AA3F-6D537648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1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BA6A-FEEB-9891-1133-DE17E6E3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B09FD9-5B68-6E1B-E243-95EDB846A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1CF91-7102-6DD6-8A0B-EBEE265D9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69D29-3D55-ED70-5E3A-A98E6535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2E78-2494-4358-9EC6-D8604D3B10D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1DBB5-1601-D696-F624-EE6DA575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34673-5A9D-7027-A252-77C61EAE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69EAA-0B95-4808-AA3F-6D537648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0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B284B8-E551-754A-A155-241593EC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B1C78-0F60-0F76-73F1-910863317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D5D05-332A-4BB5-14A9-EED467EA3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F2E78-2494-4358-9EC6-D8604D3B10D5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5A183-57D6-A40F-80FA-7B7583034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3D918-1CAD-7851-717A-403DFFFB4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69EAA-0B95-4808-AA3F-6D5376480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tm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BD017BAA-70D4-1005-F25F-21A899DA6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5002" y="-1132479"/>
            <a:ext cx="6886750" cy="911586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2C9657B-7F07-B79B-5155-403F66088C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A9EB550-4256-A47E-F7E9-132A55B170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t="29656" r="56312" b="27596"/>
          <a:stretch/>
        </p:blipFill>
        <p:spPr>
          <a:xfrm>
            <a:off x="57717" y="2033847"/>
            <a:ext cx="3034621" cy="29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2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257"/>
    </mc:Choice>
    <mc:Fallback>
      <p:transition spd="slow" advTm="48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C02870E0042419F6101B496DF9AAE" ma:contentTypeVersion="15" ma:contentTypeDescription="Create a new document." ma:contentTypeScope="" ma:versionID="f3afa46a5bd978dc327fbbc4af8581ae">
  <xsd:schema xmlns:xsd="http://www.w3.org/2001/XMLSchema" xmlns:xs="http://www.w3.org/2001/XMLSchema" xmlns:p="http://schemas.microsoft.com/office/2006/metadata/properties" xmlns:ns3="79bce005-c766-434a-8acb-4abec237d441" xmlns:ns4="5e44b880-4c1a-4764-9e05-6d6ce3700ce3" targetNamespace="http://schemas.microsoft.com/office/2006/metadata/properties" ma:root="true" ma:fieldsID="417d3f47be4d7dabb91c1e64982ba8c2" ns3:_="" ns4:_="">
    <xsd:import namespace="79bce005-c766-434a-8acb-4abec237d441"/>
    <xsd:import namespace="5e44b880-4c1a-4764-9e05-6d6ce3700c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ce005-c766-434a-8acb-4abec237d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4b880-4c1a-4764-9e05-6d6ce3700ce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9bce005-c766-434a-8acb-4abec237d441" xsi:nil="true"/>
  </documentManagement>
</p:properties>
</file>

<file path=customXml/itemProps1.xml><?xml version="1.0" encoding="utf-8"?>
<ds:datastoreItem xmlns:ds="http://schemas.openxmlformats.org/officeDocument/2006/customXml" ds:itemID="{7A580401-E55F-4D79-90E5-3AF3588EDC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ce005-c766-434a-8acb-4abec237d441"/>
    <ds:schemaRef ds:uri="5e44b880-4c1a-4764-9e05-6d6ce3700c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899403-1E4C-4CFB-B255-C104E28E80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BE2A11-02D9-44F2-B72B-2EF6E431F028}">
  <ds:schemaRefs>
    <ds:schemaRef ds:uri="79bce005-c766-434a-8acb-4abec237d441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5e44b880-4c1a-4764-9e05-6d6ce3700c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Morey, Derek</dc:creator>
  <cp:lastModifiedBy>Morey, Derek</cp:lastModifiedBy>
  <cp:revision>2</cp:revision>
  <dcterms:created xsi:type="dcterms:W3CDTF">2023-05-17T01:18:54Z</dcterms:created>
  <dcterms:modified xsi:type="dcterms:W3CDTF">2023-05-17T01:40:04Z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0x010100370C02870E0042419F6101B496DF9AAE</vt:lpwstr>
  </property>
</Properties>
</file>